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5" r:id="rId7"/>
    <p:sldId id="263" r:id="rId8"/>
    <p:sldId id="264" r:id="rId9"/>
    <p:sldId id="266" r:id="rId10"/>
    <p:sldId id="261" r:id="rId11"/>
    <p:sldId id="262"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34F480-35EB-447D-9B14-2892622762DE}" v="1544" dt="2020-05-28T11:45:4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ksana Wojtalak" userId="S::roksana.wojtalak@glo2.onmicrosoft.com::b86fb06f-a41d-4db0-82cc-3e256fea0e36" providerId="AD" clId="Web-{F934F480-35EB-447D-9B14-2892622762DE}"/>
    <pc:docChg chg="addSld delSld modSld sldOrd addMainMaster delMainMaster">
      <pc:chgData name="Roksana Wojtalak" userId="S::roksana.wojtalak@glo2.onmicrosoft.com::b86fb06f-a41d-4db0-82cc-3e256fea0e36" providerId="AD" clId="Web-{F934F480-35EB-447D-9B14-2892622762DE}" dt="2020-05-28T11:45:49.645" v="1537" actId="1076"/>
      <pc:docMkLst>
        <pc:docMk/>
      </pc:docMkLst>
      <pc:sldChg chg="addSp delSp modSp mod setBg modClrScheme setClrOvrMap chgLayout">
        <pc:chgData name="Roksana Wojtalak" userId="S::roksana.wojtalak@glo2.onmicrosoft.com::b86fb06f-a41d-4db0-82cc-3e256fea0e36" providerId="AD" clId="Web-{F934F480-35EB-447D-9B14-2892622762DE}" dt="2020-05-28T11:38:00.725" v="1504" actId="20577"/>
        <pc:sldMkLst>
          <pc:docMk/>
          <pc:sldMk cId="650317164" sldId="256"/>
        </pc:sldMkLst>
        <pc:spChg chg="mod">
          <ac:chgData name="Roksana Wojtalak" userId="S::roksana.wojtalak@glo2.onmicrosoft.com::b86fb06f-a41d-4db0-82cc-3e256fea0e36" providerId="AD" clId="Web-{F934F480-35EB-447D-9B14-2892622762DE}" dt="2020-05-28T11:38:00.725" v="1504" actId="20577"/>
          <ac:spMkLst>
            <pc:docMk/>
            <pc:sldMk cId="650317164" sldId="256"/>
            <ac:spMk id="2" creationId="{00000000-0000-0000-0000-000000000000}"/>
          </ac:spMkLst>
        </pc:spChg>
        <pc:spChg chg="mod">
          <ac:chgData name="Roksana Wojtalak" userId="S::roksana.wojtalak@glo2.onmicrosoft.com::b86fb06f-a41d-4db0-82cc-3e256fea0e36" providerId="AD" clId="Web-{F934F480-35EB-447D-9B14-2892622762DE}" dt="2020-05-28T11:26:33.541" v="1279"/>
          <ac:spMkLst>
            <pc:docMk/>
            <pc:sldMk cId="650317164" sldId="256"/>
            <ac:spMk id="3" creationId="{00000000-0000-0000-0000-000000000000}"/>
          </ac:spMkLst>
        </pc:spChg>
        <pc:spChg chg="add del">
          <ac:chgData name="Roksana Wojtalak" userId="S::roksana.wojtalak@glo2.onmicrosoft.com::b86fb06f-a41d-4db0-82cc-3e256fea0e36" providerId="AD" clId="Web-{F934F480-35EB-447D-9B14-2892622762DE}" dt="2020-05-28T11:26:33.541" v="1279"/>
          <ac:spMkLst>
            <pc:docMk/>
            <pc:sldMk cId="650317164" sldId="256"/>
            <ac:spMk id="5" creationId="{AD35AE2F-5E3A-49D9-8DE1-8A333BA4088E}"/>
          </ac:spMkLst>
        </pc:spChg>
        <pc:spChg chg="add del">
          <ac:chgData name="Roksana Wojtalak" userId="S::roksana.wojtalak@glo2.onmicrosoft.com::b86fb06f-a41d-4db0-82cc-3e256fea0e36" providerId="AD" clId="Web-{F934F480-35EB-447D-9B14-2892622762DE}" dt="2020-05-28T11:26:33.541" v="1279"/>
          <ac:spMkLst>
            <pc:docMk/>
            <pc:sldMk cId="650317164" sldId="256"/>
            <ac:spMk id="7" creationId="{04D8AD8F-EF7F-481F-B99A-B8513897050A}"/>
          </ac:spMkLst>
        </pc:spChg>
        <pc:spChg chg="add del">
          <ac:chgData name="Roksana Wojtalak" userId="S::roksana.wojtalak@glo2.onmicrosoft.com::b86fb06f-a41d-4db0-82cc-3e256fea0e36" providerId="AD" clId="Web-{F934F480-35EB-447D-9B14-2892622762DE}" dt="2020-05-28T10:46:19.520" v="22"/>
          <ac:spMkLst>
            <pc:docMk/>
            <pc:sldMk cId="650317164" sldId="256"/>
            <ac:spMk id="9" creationId="{007891EC-4501-44ED-A8C8-B11B6DB767AB}"/>
          </ac:spMkLst>
        </pc:spChg>
        <pc:spChg chg="add del">
          <ac:chgData name="Roksana Wojtalak" userId="S::roksana.wojtalak@glo2.onmicrosoft.com::b86fb06f-a41d-4db0-82cc-3e256fea0e36" providerId="AD" clId="Web-{F934F480-35EB-447D-9B14-2892622762DE}" dt="2020-05-28T11:26:33.541" v="1279"/>
          <ac:spMkLst>
            <pc:docMk/>
            <pc:sldMk cId="650317164" sldId="256"/>
            <ac:spMk id="13" creationId="{79EB4626-023C-436D-9F57-9EB46080909D}"/>
          </ac:spMkLst>
        </pc:spChg>
        <pc:spChg chg="add del">
          <ac:chgData name="Roksana Wojtalak" userId="S::roksana.wojtalak@glo2.onmicrosoft.com::b86fb06f-a41d-4db0-82cc-3e256fea0e36" providerId="AD" clId="Web-{F934F480-35EB-447D-9B14-2892622762DE}" dt="2020-05-28T11:26:33.541" v="1279"/>
          <ac:spMkLst>
            <pc:docMk/>
            <pc:sldMk cId="650317164" sldId="256"/>
            <ac:spMk id="18" creationId="{657F69E0-C4B0-4BEC-A689-4F8D877F05D4}"/>
          </ac:spMkLst>
        </pc:spChg>
        <pc:spChg chg="add del">
          <ac:chgData name="Roksana Wojtalak" userId="S::roksana.wojtalak@glo2.onmicrosoft.com::b86fb06f-a41d-4db0-82cc-3e256fea0e36" providerId="AD" clId="Web-{F934F480-35EB-447D-9B14-2892622762DE}" dt="2020-05-28T11:26:33.541" v="1279"/>
          <ac:spMkLst>
            <pc:docMk/>
            <pc:sldMk cId="650317164" sldId="256"/>
            <ac:spMk id="20" creationId="{8F51725E-A483-43B2-A6F2-C44F502FE033}"/>
          </ac:spMkLst>
        </pc:spChg>
        <pc:spChg chg="add del">
          <ac:chgData name="Roksana Wojtalak" userId="S::roksana.wojtalak@glo2.onmicrosoft.com::b86fb06f-a41d-4db0-82cc-3e256fea0e36" providerId="AD" clId="Web-{F934F480-35EB-447D-9B14-2892622762DE}" dt="2020-05-28T11:26:33.541" v="1279"/>
          <ac:spMkLst>
            <pc:docMk/>
            <pc:sldMk cId="650317164" sldId="256"/>
            <ac:spMk id="22" creationId="{9F6380B4-6A1C-481E-8408-B4E6C75B9B81}"/>
          </ac:spMkLst>
        </pc:spChg>
        <pc:picChg chg="add del">
          <ac:chgData name="Roksana Wojtalak" userId="S::roksana.wojtalak@glo2.onmicrosoft.com::b86fb06f-a41d-4db0-82cc-3e256fea0e36" providerId="AD" clId="Web-{F934F480-35EB-447D-9B14-2892622762DE}" dt="2020-05-28T10:46:19.520" v="22"/>
          <ac:picMkLst>
            <pc:docMk/>
            <pc:sldMk cId="650317164" sldId="256"/>
            <ac:picMk id="4" creationId="{3DB81ED9-1A8A-4BB3-863B-F03C6AF52C94}"/>
          </ac:picMkLst>
        </pc:picChg>
        <pc:picChg chg="add mod">
          <ac:chgData name="Roksana Wojtalak" userId="S::roksana.wojtalak@glo2.onmicrosoft.com::b86fb06f-a41d-4db0-82cc-3e256fea0e36" providerId="AD" clId="Web-{F934F480-35EB-447D-9B14-2892622762DE}" dt="2020-05-28T11:26:33.541" v="1279"/>
          <ac:picMkLst>
            <pc:docMk/>
            <pc:sldMk cId="650317164" sldId="256"/>
            <ac:picMk id="6" creationId="{973E55EF-EAEA-4184-A6AA-38917C9DB883}"/>
          </ac:picMkLst>
        </pc:picChg>
        <pc:cxnChg chg="add del">
          <ac:chgData name="Roksana Wojtalak" userId="S::roksana.wojtalak@glo2.onmicrosoft.com::b86fb06f-a41d-4db0-82cc-3e256fea0e36" providerId="AD" clId="Web-{F934F480-35EB-447D-9B14-2892622762DE}" dt="2020-05-28T10:46:19.520" v="22"/>
          <ac:cxnSpMkLst>
            <pc:docMk/>
            <pc:sldMk cId="650317164" sldId="256"/>
            <ac:cxnSpMk id="11" creationId="{34E5597F-CE67-4085-9548-E6A8036DA3BB}"/>
          </ac:cxnSpMkLst>
        </pc:cxnChg>
      </pc:sldChg>
      <pc:sldChg chg="addSp modSp new mod setBg">
        <pc:chgData name="Roksana Wojtalak" userId="S::roksana.wojtalak@glo2.onmicrosoft.com::b86fb06f-a41d-4db0-82cc-3e256fea0e36" providerId="AD" clId="Web-{F934F480-35EB-447D-9B14-2892622762DE}" dt="2020-05-28T11:45:49.645" v="1537" actId="1076"/>
        <pc:sldMkLst>
          <pc:docMk/>
          <pc:sldMk cId="3733778583" sldId="257"/>
        </pc:sldMkLst>
        <pc:spChg chg="mod">
          <ac:chgData name="Roksana Wojtalak" userId="S::roksana.wojtalak@glo2.onmicrosoft.com::b86fb06f-a41d-4db0-82cc-3e256fea0e36" providerId="AD" clId="Web-{F934F480-35EB-447D-9B14-2892622762DE}" dt="2020-05-28T10:57:25.283" v="461" actId="20577"/>
          <ac:spMkLst>
            <pc:docMk/>
            <pc:sldMk cId="3733778583" sldId="257"/>
            <ac:spMk id="2" creationId="{3431B692-9FE8-423B-B7CB-544C4E923A17}"/>
          </ac:spMkLst>
        </pc:spChg>
        <pc:spChg chg="mod">
          <ac:chgData name="Roksana Wojtalak" userId="S::roksana.wojtalak@glo2.onmicrosoft.com::b86fb06f-a41d-4db0-82cc-3e256fea0e36" providerId="AD" clId="Web-{F934F480-35EB-447D-9B14-2892622762DE}" dt="2020-05-28T11:45:49.645" v="1537" actId="1076"/>
          <ac:spMkLst>
            <pc:docMk/>
            <pc:sldMk cId="3733778583" sldId="257"/>
            <ac:spMk id="3" creationId="{28F1419C-591F-44D1-AF20-62D182DAD804}"/>
          </ac:spMkLst>
        </pc:spChg>
        <pc:spChg chg="add">
          <ac:chgData name="Roksana Wojtalak" userId="S::roksana.wojtalak@glo2.onmicrosoft.com::b86fb06f-a41d-4db0-82cc-3e256fea0e36" providerId="AD" clId="Web-{F934F480-35EB-447D-9B14-2892622762DE}" dt="2020-05-28T10:50:42.816" v="97"/>
          <ac:spMkLst>
            <pc:docMk/>
            <pc:sldMk cId="3733778583" sldId="257"/>
            <ac:spMk id="8" creationId="{C05CBC3C-2E5A-4839-8B9B-2E5A6ADF0F58}"/>
          </ac:spMkLst>
        </pc:spChg>
        <pc:spChg chg="add">
          <ac:chgData name="Roksana Wojtalak" userId="S::roksana.wojtalak@glo2.onmicrosoft.com::b86fb06f-a41d-4db0-82cc-3e256fea0e36" providerId="AD" clId="Web-{F934F480-35EB-447D-9B14-2892622762DE}" dt="2020-05-28T10:50:42.816" v="97"/>
          <ac:spMkLst>
            <pc:docMk/>
            <pc:sldMk cId="3733778583" sldId="257"/>
            <ac:spMk id="10" creationId="{827FF362-FC97-4BF5-949B-D4ADFA26E457}"/>
          </ac:spMkLst>
        </pc:spChg>
      </pc:sldChg>
      <pc:sldChg chg="addSp modSp new mod setBg">
        <pc:chgData name="Roksana Wojtalak" userId="S::roksana.wojtalak@glo2.onmicrosoft.com::b86fb06f-a41d-4db0-82cc-3e256fea0e36" providerId="AD" clId="Web-{F934F480-35EB-447D-9B14-2892622762DE}" dt="2020-05-28T11:13:59.763" v="1002" actId="14100"/>
        <pc:sldMkLst>
          <pc:docMk/>
          <pc:sldMk cId="1918812876" sldId="258"/>
        </pc:sldMkLst>
        <pc:spChg chg="mod">
          <ac:chgData name="Roksana Wojtalak" userId="S::roksana.wojtalak@glo2.onmicrosoft.com::b86fb06f-a41d-4db0-82cc-3e256fea0e36" providerId="AD" clId="Web-{F934F480-35EB-447D-9B14-2892622762DE}" dt="2020-05-28T11:02:32.141" v="794" actId="20577"/>
          <ac:spMkLst>
            <pc:docMk/>
            <pc:sldMk cId="1918812876" sldId="258"/>
            <ac:spMk id="2" creationId="{8F5C0F45-0714-4B86-977C-BE7035C6F84A}"/>
          </ac:spMkLst>
        </pc:spChg>
        <pc:spChg chg="mod">
          <ac:chgData name="Roksana Wojtalak" userId="S::roksana.wojtalak@glo2.onmicrosoft.com::b86fb06f-a41d-4db0-82cc-3e256fea0e36" providerId="AD" clId="Web-{F934F480-35EB-447D-9B14-2892622762DE}" dt="2020-05-28T11:13:59.763" v="1002" actId="14100"/>
          <ac:spMkLst>
            <pc:docMk/>
            <pc:sldMk cId="1918812876" sldId="258"/>
            <ac:spMk id="3" creationId="{1B8DF0FC-5C80-448C-98E7-2B79BF7C8D5C}"/>
          </ac:spMkLst>
        </pc:spChg>
        <pc:spChg chg="add">
          <ac:chgData name="Roksana Wojtalak" userId="S::roksana.wojtalak@glo2.onmicrosoft.com::b86fb06f-a41d-4db0-82cc-3e256fea0e36" providerId="AD" clId="Web-{F934F480-35EB-447D-9B14-2892622762DE}" dt="2020-05-28T11:01:12.954" v="737"/>
          <ac:spMkLst>
            <pc:docMk/>
            <pc:sldMk cId="1918812876" sldId="258"/>
            <ac:spMk id="8" creationId="{AC17DE74-01C9-4859-B65A-85CF999E8580}"/>
          </ac:spMkLst>
        </pc:spChg>
        <pc:spChg chg="add">
          <ac:chgData name="Roksana Wojtalak" userId="S::roksana.wojtalak@glo2.onmicrosoft.com::b86fb06f-a41d-4db0-82cc-3e256fea0e36" providerId="AD" clId="Web-{F934F480-35EB-447D-9B14-2892622762DE}" dt="2020-05-28T11:01:12.954" v="737"/>
          <ac:spMkLst>
            <pc:docMk/>
            <pc:sldMk cId="1918812876" sldId="258"/>
            <ac:spMk id="10" creationId="{068C0432-0E90-4CC1-8CD3-D44A90DF07EF}"/>
          </ac:spMkLst>
        </pc:spChg>
      </pc:sldChg>
      <pc:sldChg chg="addSp modSp new mod setBg">
        <pc:chgData name="Roksana Wojtalak" userId="S::roksana.wojtalak@glo2.onmicrosoft.com::b86fb06f-a41d-4db0-82cc-3e256fea0e36" providerId="AD" clId="Web-{F934F480-35EB-447D-9B14-2892622762DE}" dt="2020-05-28T11:19:26.074" v="1055" actId="20577"/>
        <pc:sldMkLst>
          <pc:docMk/>
          <pc:sldMk cId="431576549" sldId="259"/>
        </pc:sldMkLst>
        <pc:spChg chg="mod">
          <ac:chgData name="Roksana Wojtalak" userId="S::roksana.wojtalak@glo2.onmicrosoft.com::b86fb06f-a41d-4db0-82cc-3e256fea0e36" providerId="AD" clId="Web-{F934F480-35EB-447D-9B14-2892622762DE}" dt="2020-05-28T11:15:06.216" v="1023" actId="20577"/>
          <ac:spMkLst>
            <pc:docMk/>
            <pc:sldMk cId="431576549" sldId="259"/>
            <ac:spMk id="2" creationId="{79CE5FA9-5B86-479F-9174-EE960311CF1B}"/>
          </ac:spMkLst>
        </pc:spChg>
        <pc:spChg chg="mod">
          <ac:chgData name="Roksana Wojtalak" userId="S::roksana.wojtalak@glo2.onmicrosoft.com::b86fb06f-a41d-4db0-82cc-3e256fea0e36" providerId="AD" clId="Web-{F934F480-35EB-447D-9B14-2892622762DE}" dt="2020-05-28T11:19:26.074" v="1055" actId="20577"/>
          <ac:spMkLst>
            <pc:docMk/>
            <pc:sldMk cId="431576549" sldId="259"/>
            <ac:spMk id="3" creationId="{CA6875D8-29DD-45EA-81E9-6F35FEA459DB}"/>
          </ac:spMkLst>
        </pc:spChg>
        <pc:spChg chg="add">
          <ac:chgData name="Roksana Wojtalak" userId="S::roksana.wojtalak@glo2.onmicrosoft.com::b86fb06f-a41d-4db0-82cc-3e256fea0e36" providerId="AD" clId="Web-{F934F480-35EB-447D-9B14-2892622762DE}" dt="2020-05-28T11:14:41.435" v="1006"/>
          <ac:spMkLst>
            <pc:docMk/>
            <pc:sldMk cId="431576549" sldId="259"/>
            <ac:spMk id="8" creationId="{3946F6A7-0B48-49A7-8E23-3C1F0993999F}"/>
          </ac:spMkLst>
        </pc:spChg>
        <pc:spChg chg="add">
          <ac:chgData name="Roksana Wojtalak" userId="S::roksana.wojtalak@glo2.onmicrosoft.com::b86fb06f-a41d-4db0-82cc-3e256fea0e36" providerId="AD" clId="Web-{F934F480-35EB-447D-9B14-2892622762DE}" dt="2020-05-28T11:14:41.435" v="1006"/>
          <ac:spMkLst>
            <pc:docMk/>
            <pc:sldMk cId="431576549" sldId="259"/>
            <ac:spMk id="10" creationId="{F53AD421-C5C8-4C52-9DD0-6A594F21A5DB}"/>
          </ac:spMkLst>
        </pc:spChg>
        <pc:spChg chg="add">
          <ac:chgData name="Roksana Wojtalak" userId="S::roksana.wojtalak@glo2.onmicrosoft.com::b86fb06f-a41d-4db0-82cc-3e256fea0e36" providerId="AD" clId="Web-{F934F480-35EB-447D-9B14-2892622762DE}" dt="2020-05-28T11:14:41.435" v="1006"/>
          <ac:spMkLst>
            <pc:docMk/>
            <pc:sldMk cId="431576549" sldId="259"/>
            <ac:spMk id="12" creationId="{6D7E5B0F-5185-440A-8222-321C1D118ABE}"/>
          </ac:spMkLst>
        </pc:spChg>
      </pc:sldChg>
      <pc:sldChg chg="new del">
        <pc:chgData name="Roksana Wojtalak" userId="S::roksana.wojtalak@glo2.onmicrosoft.com::b86fb06f-a41d-4db0-82cc-3e256fea0e36" providerId="AD" clId="Web-{F934F480-35EB-447D-9B14-2892622762DE}" dt="2020-05-28T11:14:28.872" v="1004"/>
        <pc:sldMkLst>
          <pc:docMk/>
          <pc:sldMk cId="3661269382" sldId="259"/>
        </pc:sldMkLst>
      </pc:sldChg>
      <pc:sldChg chg="addSp modSp new ord">
        <pc:chgData name="Roksana Wojtalak" userId="S::roksana.wojtalak@glo2.onmicrosoft.com::b86fb06f-a41d-4db0-82cc-3e256fea0e36" providerId="AD" clId="Web-{F934F480-35EB-447D-9B14-2892622762DE}" dt="2020-05-28T11:27:39.197" v="1280"/>
        <pc:sldMkLst>
          <pc:docMk/>
          <pc:sldMk cId="454505087" sldId="260"/>
        </pc:sldMkLst>
        <pc:picChg chg="add mod">
          <ac:chgData name="Roksana Wojtalak" userId="S::roksana.wojtalak@glo2.onmicrosoft.com::b86fb06f-a41d-4db0-82cc-3e256fea0e36" providerId="AD" clId="Web-{F934F480-35EB-447D-9B14-2892622762DE}" dt="2020-05-28T11:20:35.668" v="1067" actId="14100"/>
          <ac:picMkLst>
            <pc:docMk/>
            <pc:sldMk cId="454505087" sldId="260"/>
            <ac:picMk id="2" creationId="{AD26E95E-A3CB-4E6E-94C7-C9B24915DF4E}"/>
          </ac:picMkLst>
        </pc:picChg>
      </pc:sldChg>
      <pc:sldChg chg="new del">
        <pc:chgData name="Roksana Wojtalak" userId="S::roksana.wojtalak@glo2.onmicrosoft.com::b86fb06f-a41d-4db0-82cc-3e256fea0e36" providerId="AD" clId="Web-{F934F480-35EB-447D-9B14-2892622762DE}" dt="2020-05-28T11:21:24.964" v="1069"/>
        <pc:sldMkLst>
          <pc:docMk/>
          <pc:sldMk cId="2406502669" sldId="261"/>
        </pc:sldMkLst>
      </pc:sldChg>
      <pc:sldChg chg="addSp delSp modSp new mod setBg">
        <pc:chgData name="Roksana Wojtalak" userId="S::roksana.wojtalak@glo2.onmicrosoft.com::b86fb06f-a41d-4db0-82cc-3e256fea0e36" providerId="AD" clId="Web-{F934F480-35EB-447D-9B14-2892622762DE}" dt="2020-05-28T11:24:48.807" v="1176" actId="1076"/>
        <pc:sldMkLst>
          <pc:docMk/>
          <pc:sldMk cId="4157358396" sldId="261"/>
        </pc:sldMkLst>
        <pc:spChg chg="mod">
          <ac:chgData name="Roksana Wojtalak" userId="S::roksana.wojtalak@glo2.onmicrosoft.com::b86fb06f-a41d-4db0-82cc-3e256fea0e36" providerId="AD" clId="Web-{F934F480-35EB-447D-9B14-2892622762DE}" dt="2020-05-28T11:24:45.213" v="1174" actId="20577"/>
          <ac:spMkLst>
            <pc:docMk/>
            <pc:sldMk cId="4157358396" sldId="261"/>
            <ac:spMk id="2" creationId="{8A8335E1-E3A2-461E-8427-B07644763A86}"/>
          </ac:spMkLst>
        </pc:spChg>
        <pc:spChg chg="del mod">
          <ac:chgData name="Roksana Wojtalak" userId="S::roksana.wojtalak@glo2.onmicrosoft.com::b86fb06f-a41d-4db0-82cc-3e256fea0e36" providerId="AD" clId="Web-{F934F480-35EB-447D-9B14-2892622762DE}" dt="2020-05-28T11:23:20.339" v="1157"/>
          <ac:spMkLst>
            <pc:docMk/>
            <pc:sldMk cId="4157358396" sldId="261"/>
            <ac:spMk id="3" creationId="{E4400110-429B-49A0-90F7-358EE013888E}"/>
          </ac:spMkLst>
        </pc:spChg>
        <pc:spChg chg="add">
          <ac:chgData name="Roksana Wojtalak" userId="S::roksana.wojtalak@glo2.onmicrosoft.com::b86fb06f-a41d-4db0-82cc-3e256fea0e36" providerId="AD" clId="Web-{F934F480-35EB-447D-9B14-2892622762DE}" dt="2020-05-28T11:21:34.199" v="1071"/>
          <ac:spMkLst>
            <pc:docMk/>
            <pc:sldMk cId="4157358396" sldId="261"/>
            <ac:spMk id="8" creationId="{100EDD19-6802-4EC3-95CE-CFFAB042CFD6}"/>
          </ac:spMkLst>
        </pc:spChg>
        <pc:spChg chg="add">
          <ac:chgData name="Roksana Wojtalak" userId="S::roksana.wojtalak@glo2.onmicrosoft.com::b86fb06f-a41d-4db0-82cc-3e256fea0e36" providerId="AD" clId="Web-{F934F480-35EB-447D-9B14-2892622762DE}" dt="2020-05-28T11:21:34.199" v="1071"/>
          <ac:spMkLst>
            <pc:docMk/>
            <pc:sldMk cId="4157358396" sldId="261"/>
            <ac:spMk id="10" creationId="{DB17E863-922E-4C26-BD64-E8FD41D28661}"/>
          </ac:spMkLst>
        </pc:spChg>
        <pc:picChg chg="add mod ord">
          <ac:chgData name="Roksana Wojtalak" userId="S::roksana.wojtalak@glo2.onmicrosoft.com::b86fb06f-a41d-4db0-82cc-3e256fea0e36" providerId="AD" clId="Web-{F934F480-35EB-447D-9B14-2892622762DE}" dt="2020-05-28T11:23:52.604" v="1168" actId="14100"/>
          <ac:picMkLst>
            <pc:docMk/>
            <pc:sldMk cId="4157358396" sldId="261"/>
            <ac:picMk id="4" creationId="{7B46D24A-E347-4B81-9C9D-D49123D83D3B}"/>
          </ac:picMkLst>
        </pc:picChg>
        <pc:picChg chg="add mod">
          <ac:chgData name="Roksana Wojtalak" userId="S::roksana.wojtalak@glo2.onmicrosoft.com::b86fb06f-a41d-4db0-82cc-3e256fea0e36" providerId="AD" clId="Web-{F934F480-35EB-447D-9B14-2892622762DE}" dt="2020-05-28T11:24:48.807" v="1176" actId="1076"/>
          <ac:picMkLst>
            <pc:docMk/>
            <pc:sldMk cId="4157358396" sldId="261"/>
            <ac:picMk id="5" creationId="{CBF25BD2-6254-4EBE-892E-DAF69394B809}"/>
          </ac:picMkLst>
        </pc:picChg>
      </pc:sldChg>
      <pc:sldChg chg="addSp modSp new mod setBg">
        <pc:chgData name="Roksana Wojtalak" userId="S::roksana.wojtalak@glo2.onmicrosoft.com::b86fb06f-a41d-4db0-82cc-3e256fea0e36" providerId="AD" clId="Web-{F934F480-35EB-447D-9B14-2892622762DE}" dt="2020-05-28T11:25:57.104" v="1275" actId="20577"/>
        <pc:sldMkLst>
          <pc:docMk/>
          <pc:sldMk cId="4232419936" sldId="262"/>
        </pc:sldMkLst>
        <pc:spChg chg="mod">
          <ac:chgData name="Roksana Wojtalak" userId="S::roksana.wojtalak@glo2.onmicrosoft.com::b86fb06f-a41d-4db0-82cc-3e256fea0e36" providerId="AD" clId="Web-{F934F480-35EB-447D-9B14-2892622762DE}" dt="2020-05-28T11:25:57.104" v="1275" actId="20577"/>
          <ac:spMkLst>
            <pc:docMk/>
            <pc:sldMk cId="4232419936" sldId="262"/>
            <ac:spMk id="2" creationId="{869B7444-3330-4F60-B6A0-0F6FEE64C38B}"/>
          </ac:spMkLst>
        </pc:spChg>
        <pc:spChg chg="mod">
          <ac:chgData name="Roksana Wojtalak" userId="S::roksana.wojtalak@glo2.onmicrosoft.com::b86fb06f-a41d-4db0-82cc-3e256fea0e36" providerId="AD" clId="Web-{F934F480-35EB-447D-9B14-2892622762DE}" dt="2020-05-28T11:25:52.151" v="1272" actId="20577"/>
          <ac:spMkLst>
            <pc:docMk/>
            <pc:sldMk cId="4232419936" sldId="262"/>
            <ac:spMk id="3" creationId="{1257B935-041A-40DC-A3D2-B886A5DAE637}"/>
          </ac:spMkLst>
        </pc:spChg>
        <pc:spChg chg="add">
          <ac:chgData name="Roksana Wojtalak" userId="S::roksana.wojtalak@glo2.onmicrosoft.com::b86fb06f-a41d-4db0-82cc-3e256fea0e36" providerId="AD" clId="Web-{F934F480-35EB-447D-9B14-2892622762DE}" dt="2020-05-28T11:25:04.229" v="1178"/>
          <ac:spMkLst>
            <pc:docMk/>
            <pc:sldMk cId="4232419936" sldId="262"/>
            <ac:spMk id="8" creationId="{289ED1AA-8684-4D37-B208-8777E1A7780D}"/>
          </ac:spMkLst>
        </pc:spChg>
        <pc:spChg chg="add">
          <ac:chgData name="Roksana Wojtalak" userId="S::roksana.wojtalak@glo2.onmicrosoft.com::b86fb06f-a41d-4db0-82cc-3e256fea0e36" providerId="AD" clId="Web-{F934F480-35EB-447D-9B14-2892622762DE}" dt="2020-05-28T11:25:04.229" v="1178"/>
          <ac:spMkLst>
            <pc:docMk/>
            <pc:sldMk cId="4232419936" sldId="262"/>
            <ac:spMk id="10" creationId="{5E0D0E5A-6E97-46A9-AF74-EAEA1E044294}"/>
          </ac:spMkLst>
        </pc:spChg>
        <pc:spChg chg="add">
          <ac:chgData name="Roksana Wojtalak" userId="S::roksana.wojtalak@glo2.onmicrosoft.com::b86fb06f-a41d-4db0-82cc-3e256fea0e36" providerId="AD" clId="Web-{F934F480-35EB-447D-9B14-2892622762DE}" dt="2020-05-28T11:25:04.229" v="1178"/>
          <ac:spMkLst>
            <pc:docMk/>
            <pc:sldMk cId="4232419936" sldId="262"/>
            <ac:spMk id="12" creationId="{E197A7FD-CD8D-4609-AE35-64C89063E332}"/>
          </ac:spMkLst>
        </pc:spChg>
        <pc:spChg chg="add">
          <ac:chgData name="Roksana Wojtalak" userId="S::roksana.wojtalak@glo2.onmicrosoft.com::b86fb06f-a41d-4db0-82cc-3e256fea0e36" providerId="AD" clId="Web-{F934F480-35EB-447D-9B14-2892622762DE}" dt="2020-05-28T11:25:04.229" v="1178"/>
          <ac:spMkLst>
            <pc:docMk/>
            <pc:sldMk cId="4232419936" sldId="262"/>
            <ac:spMk id="14" creationId="{4180E01B-B1F4-437C-807D-1C930718EE64}"/>
          </ac:spMkLst>
        </pc:spChg>
        <pc:spChg chg="add">
          <ac:chgData name="Roksana Wojtalak" userId="S::roksana.wojtalak@glo2.onmicrosoft.com::b86fb06f-a41d-4db0-82cc-3e256fea0e36" providerId="AD" clId="Web-{F934F480-35EB-447D-9B14-2892622762DE}" dt="2020-05-28T11:25:04.229" v="1178"/>
          <ac:spMkLst>
            <pc:docMk/>
            <pc:sldMk cId="4232419936" sldId="262"/>
            <ac:spMk id="16" creationId="{C0B64B74-19BE-47D9-8BB8-7081BF0E0833}"/>
          </ac:spMkLst>
        </pc:spChg>
      </pc:sldChg>
      <pc:sldChg chg="addSp modSp new mod setBg">
        <pc:chgData name="Roksana Wojtalak" userId="S::roksana.wojtalak@glo2.onmicrosoft.com::b86fb06f-a41d-4db0-82cc-3e256fea0e36" providerId="AD" clId="Web-{F934F480-35EB-447D-9B14-2892622762DE}" dt="2020-05-28T11:32:09.915" v="1330" actId="20577"/>
        <pc:sldMkLst>
          <pc:docMk/>
          <pc:sldMk cId="1446986035" sldId="263"/>
        </pc:sldMkLst>
        <pc:spChg chg="mod">
          <ac:chgData name="Roksana Wojtalak" userId="S::roksana.wojtalak@glo2.onmicrosoft.com::b86fb06f-a41d-4db0-82cc-3e256fea0e36" providerId="AD" clId="Web-{F934F480-35EB-447D-9B14-2892622762DE}" dt="2020-05-28T11:30:33.571" v="1313" actId="20577"/>
          <ac:spMkLst>
            <pc:docMk/>
            <pc:sldMk cId="1446986035" sldId="263"/>
            <ac:spMk id="2" creationId="{43C0D918-B8D0-449F-B30B-45B1F172BE74}"/>
          </ac:spMkLst>
        </pc:spChg>
        <pc:spChg chg="mod">
          <ac:chgData name="Roksana Wojtalak" userId="S::roksana.wojtalak@glo2.onmicrosoft.com::b86fb06f-a41d-4db0-82cc-3e256fea0e36" providerId="AD" clId="Web-{F934F480-35EB-447D-9B14-2892622762DE}" dt="2020-05-28T11:32:09.915" v="1330" actId="20577"/>
          <ac:spMkLst>
            <pc:docMk/>
            <pc:sldMk cId="1446986035" sldId="263"/>
            <ac:spMk id="3" creationId="{6470CDE7-458D-43D8-8FDF-6538C32C3571}"/>
          </ac:spMkLst>
        </pc:spChg>
        <pc:spChg chg="add">
          <ac:chgData name="Roksana Wojtalak" userId="S::roksana.wojtalak@glo2.onmicrosoft.com::b86fb06f-a41d-4db0-82cc-3e256fea0e36" providerId="AD" clId="Web-{F934F480-35EB-447D-9B14-2892622762DE}" dt="2020-05-28T11:30:16.634" v="1286"/>
          <ac:spMkLst>
            <pc:docMk/>
            <pc:sldMk cId="1446986035" sldId="263"/>
            <ac:spMk id="8" creationId="{8E85DA1B-67EF-4FFA-9A25-F4413DA63C68}"/>
          </ac:spMkLst>
        </pc:spChg>
        <pc:spChg chg="add">
          <ac:chgData name="Roksana Wojtalak" userId="S::roksana.wojtalak@glo2.onmicrosoft.com::b86fb06f-a41d-4db0-82cc-3e256fea0e36" providerId="AD" clId="Web-{F934F480-35EB-447D-9B14-2892622762DE}" dt="2020-05-28T11:30:16.634" v="1286"/>
          <ac:spMkLst>
            <pc:docMk/>
            <pc:sldMk cId="1446986035" sldId="263"/>
            <ac:spMk id="10" creationId="{13875C79-AB54-449E-990C-6A3157409BDF}"/>
          </ac:spMkLst>
        </pc:spChg>
      </pc:sldChg>
      <pc:sldChg chg="addSp modSp new mod setBg">
        <pc:chgData name="Roksana Wojtalak" userId="S::roksana.wojtalak@glo2.onmicrosoft.com::b86fb06f-a41d-4db0-82cc-3e256fea0e36" providerId="AD" clId="Web-{F934F480-35EB-447D-9B14-2892622762DE}" dt="2020-05-28T11:35:47.539" v="1489" actId="20577"/>
        <pc:sldMkLst>
          <pc:docMk/>
          <pc:sldMk cId="2286482413" sldId="264"/>
        </pc:sldMkLst>
        <pc:spChg chg="mod">
          <ac:chgData name="Roksana Wojtalak" userId="S::roksana.wojtalak@glo2.onmicrosoft.com::b86fb06f-a41d-4db0-82cc-3e256fea0e36" providerId="AD" clId="Web-{F934F480-35EB-447D-9B14-2892622762DE}" dt="2020-05-28T11:32:50.071" v="1392" actId="20577"/>
          <ac:spMkLst>
            <pc:docMk/>
            <pc:sldMk cId="2286482413" sldId="264"/>
            <ac:spMk id="2" creationId="{4FCA5C21-55AE-486F-A885-041BECE018A3}"/>
          </ac:spMkLst>
        </pc:spChg>
        <pc:spChg chg="mod">
          <ac:chgData name="Roksana Wojtalak" userId="S::roksana.wojtalak@glo2.onmicrosoft.com::b86fb06f-a41d-4db0-82cc-3e256fea0e36" providerId="AD" clId="Web-{F934F480-35EB-447D-9B14-2892622762DE}" dt="2020-05-28T11:35:47.539" v="1489" actId="20577"/>
          <ac:spMkLst>
            <pc:docMk/>
            <pc:sldMk cId="2286482413" sldId="264"/>
            <ac:spMk id="3" creationId="{989AD8B5-5371-48FD-B612-0153DB5907CC}"/>
          </ac:spMkLst>
        </pc:spChg>
        <pc:spChg chg="add">
          <ac:chgData name="Roksana Wojtalak" userId="S::roksana.wojtalak@glo2.onmicrosoft.com::b86fb06f-a41d-4db0-82cc-3e256fea0e36" providerId="AD" clId="Web-{F934F480-35EB-447D-9B14-2892622762DE}" dt="2020-05-28T11:32:29.680" v="1333"/>
          <ac:spMkLst>
            <pc:docMk/>
            <pc:sldMk cId="2286482413" sldId="264"/>
            <ac:spMk id="8" creationId="{AC17DE74-01C9-4859-B65A-85CF999E8580}"/>
          </ac:spMkLst>
        </pc:spChg>
        <pc:spChg chg="add">
          <ac:chgData name="Roksana Wojtalak" userId="S::roksana.wojtalak@glo2.onmicrosoft.com::b86fb06f-a41d-4db0-82cc-3e256fea0e36" providerId="AD" clId="Web-{F934F480-35EB-447D-9B14-2892622762DE}" dt="2020-05-28T11:32:29.680" v="1333"/>
          <ac:spMkLst>
            <pc:docMk/>
            <pc:sldMk cId="2286482413" sldId="264"/>
            <ac:spMk id="10" creationId="{068C0432-0E90-4CC1-8CD3-D44A90DF07EF}"/>
          </ac:spMkLst>
        </pc:spChg>
      </pc:sldChg>
      <pc:sldChg chg="addSp modSp new">
        <pc:chgData name="Roksana Wojtalak" userId="S::roksana.wojtalak@glo2.onmicrosoft.com::b86fb06f-a41d-4db0-82cc-3e256fea0e36" providerId="AD" clId="Web-{F934F480-35EB-447D-9B14-2892622762DE}" dt="2020-05-28T11:43:48.021" v="1524" actId="20577"/>
        <pc:sldMkLst>
          <pc:docMk/>
          <pc:sldMk cId="3888395355" sldId="265"/>
        </pc:sldMkLst>
        <pc:spChg chg="add mod">
          <ac:chgData name="Roksana Wojtalak" userId="S::roksana.wojtalak@glo2.onmicrosoft.com::b86fb06f-a41d-4db0-82cc-3e256fea0e36" providerId="AD" clId="Web-{F934F480-35EB-447D-9B14-2892622762DE}" dt="2020-05-28T11:43:48.021" v="1524" actId="20577"/>
          <ac:spMkLst>
            <pc:docMk/>
            <pc:sldMk cId="3888395355" sldId="265"/>
            <ac:spMk id="3" creationId="{C7F45E31-1D91-4454-ACC3-E7C71FCD3384}"/>
          </ac:spMkLst>
        </pc:spChg>
        <pc:picChg chg="add mod">
          <ac:chgData name="Roksana Wojtalak" userId="S::roksana.wojtalak@glo2.onmicrosoft.com::b86fb06f-a41d-4db0-82cc-3e256fea0e36" providerId="AD" clId="Web-{F934F480-35EB-447D-9B14-2892622762DE}" dt="2020-05-28T11:40:38.022" v="1514" actId="14100"/>
          <ac:picMkLst>
            <pc:docMk/>
            <pc:sldMk cId="3888395355" sldId="265"/>
            <ac:picMk id="2" creationId="{EC7CBF21-2C12-4530-9590-D99C0260CCC8}"/>
          </ac:picMkLst>
        </pc:picChg>
      </pc:sldChg>
      <pc:sldChg chg="addSp modSp new">
        <pc:chgData name="Roksana Wojtalak" userId="S::roksana.wojtalak@glo2.onmicrosoft.com::b86fb06f-a41d-4db0-82cc-3e256fea0e36" providerId="AD" clId="Web-{F934F480-35EB-447D-9B14-2892622762DE}" dt="2020-05-28T11:45:04.208" v="1534" actId="14100"/>
        <pc:sldMkLst>
          <pc:docMk/>
          <pc:sldMk cId="4114441841" sldId="266"/>
        </pc:sldMkLst>
        <pc:picChg chg="add mod">
          <ac:chgData name="Roksana Wojtalak" userId="S::roksana.wojtalak@glo2.onmicrosoft.com::b86fb06f-a41d-4db0-82cc-3e256fea0e36" providerId="AD" clId="Web-{F934F480-35EB-447D-9B14-2892622762DE}" dt="2020-05-28T11:45:04.208" v="1534" actId="14100"/>
          <ac:picMkLst>
            <pc:docMk/>
            <pc:sldMk cId="4114441841" sldId="266"/>
            <ac:picMk id="2" creationId="{FE4E50BC-15BA-4832-95C6-6C34FC56F5B4}"/>
          </ac:picMkLst>
        </pc:picChg>
      </pc:sldChg>
      <pc:sldMasterChg chg="add del addSldLayout delSldLayout">
        <pc:chgData name="Roksana Wojtalak" userId="S::roksana.wojtalak@glo2.onmicrosoft.com::b86fb06f-a41d-4db0-82cc-3e256fea0e36" providerId="AD" clId="Web-{F934F480-35EB-447D-9B14-2892622762DE}" dt="2020-05-28T10:46:19.614" v="23"/>
        <pc:sldMasterMkLst>
          <pc:docMk/>
          <pc:sldMasterMk cId="3926633689" sldId="2147483648"/>
        </pc:sldMasterMkLst>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3391757436" sldId="2147483649"/>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967380084" sldId="2147483650"/>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13234121" sldId="2147483651"/>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3883036252" sldId="2147483652"/>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961808292" sldId="2147483653"/>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1544797292" sldId="2147483654"/>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1850839136" sldId="2147483655"/>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2715530444" sldId="2147483656"/>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3024906009" sldId="2147483657"/>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2454508176" sldId="2147483658"/>
          </pc:sldLayoutMkLst>
        </pc:sldLayoutChg>
        <pc:sldLayoutChg chg="add del">
          <pc:chgData name="Roksana Wojtalak" userId="S::roksana.wojtalak@glo2.onmicrosoft.com::b86fb06f-a41d-4db0-82cc-3e256fea0e36" providerId="AD" clId="Web-{F934F480-35EB-447D-9B14-2892622762DE}" dt="2020-05-28T10:46:19.614" v="23"/>
          <pc:sldLayoutMkLst>
            <pc:docMk/>
            <pc:sldMasterMk cId="3926633689" sldId="2147483648"/>
            <pc:sldLayoutMk cId="1340386666" sldId="2147483659"/>
          </pc:sldLayoutMkLst>
        </pc:sldLayoutChg>
      </pc:sldMasterChg>
      <pc:sldMasterChg chg="add replId addSldLayout">
        <pc:chgData name="Roksana Wojtalak" userId="S::roksana.wojtalak@glo2.onmicrosoft.com::b86fb06f-a41d-4db0-82cc-3e256fea0e36" providerId="AD" clId="Web-{F934F480-35EB-447D-9B14-2892622762DE}" dt="2020-05-28T10:46:19.614" v="23"/>
        <pc:sldMasterMkLst>
          <pc:docMk/>
          <pc:sldMasterMk cId="3066383325" sldId="2147483660"/>
        </pc:sldMasterMkLst>
        <pc:sldLayoutChg chg="add">
          <pc:chgData name="Roksana Wojtalak" userId="S::roksana.wojtalak@glo2.onmicrosoft.com::b86fb06f-a41d-4db0-82cc-3e256fea0e36" providerId="AD" clId="Web-{F934F480-35EB-447D-9B14-2892622762DE}" dt="2020-05-28T10:46:19.614" v="23"/>
          <pc:sldLayoutMkLst>
            <pc:docMk/>
            <pc:sldMasterMk cId="3066383325" sldId="2147483660"/>
            <pc:sldLayoutMk cId="3538877705" sldId="2147483661"/>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40926351" sldId="2147483662"/>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799026458" sldId="2147483663"/>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590681434" sldId="2147483664"/>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742354767" sldId="2147483665"/>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661887746" sldId="2147483666"/>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926052095" sldId="2147483667"/>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969216038" sldId="2147483668"/>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4062721406" sldId="2147483669"/>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74323628" sldId="2147483670"/>
          </pc:sldLayoutMkLst>
        </pc:sldLayoutChg>
        <pc:sldLayoutChg chg="add replId">
          <pc:chgData name="Roksana Wojtalak" userId="S::roksana.wojtalak@glo2.onmicrosoft.com::b86fb06f-a41d-4db0-82cc-3e256fea0e36" providerId="AD" clId="Web-{F934F480-35EB-447D-9B14-2892622762DE}" dt="2020-05-28T10:46:19.614" v="23"/>
          <pc:sldLayoutMkLst>
            <pc:docMk/>
            <pc:sldMasterMk cId="3066383325" sldId="2147483660"/>
            <pc:sldLayoutMk cId="1171459072" sldId="2147483671"/>
          </pc:sldLayoutMkLst>
        </pc:sldLayoutChg>
      </pc:sldMasterChg>
      <pc:sldMasterChg chg="add del addSldLayout delSldLayout">
        <pc:chgData name="Roksana Wojtalak" userId="S::roksana.wojtalak@glo2.onmicrosoft.com::b86fb06f-a41d-4db0-82cc-3e256fea0e36" providerId="AD" clId="Web-{F934F480-35EB-447D-9B14-2892622762DE}" dt="2020-05-28T10:46:19.520" v="22"/>
        <pc:sldMasterMkLst>
          <pc:docMk/>
          <pc:sldMasterMk cId="131022958" sldId="2147483706"/>
        </pc:sldMasterMkLst>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4138300341" sldId="2147483694"/>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3345904284" sldId="2147483695"/>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3950940881" sldId="2147483696"/>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1160009067" sldId="2147483697"/>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4258450118" sldId="2147483698"/>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717748715" sldId="2147483699"/>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401246631" sldId="2147483700"/>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274334456" sldId="2147483701"/>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1825582540" sldId="2147483702"/>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2083724172" sldId="2147483703"/>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694666633" sldId="2147483704"/>
          </pc:sldLayoutMkLst>
        </pc:sldLayoutChg>
        <pc:sldLayoutChg chg="add del">
          <pc:chgData name="Roksana Wojtalak" userId="S::roksana.wojtalak@glo2.onmicrosoft.com::b86fb06f-a41d-4db0-82cc-3e256fea0e36" providerId="AD" clId="Web-{F934F480-35EB-447D-9B14-2892622762DE}" dt="2020-05-28T10:46:19.520" v="22"/>
          <pc:sldLayoutMkLst>
            <pc:docMk/>
            <pc:sldMasterMk cId="131022958" sldId="2147483706"/>
            <pc:sldLayoutMk cId="1607881633" sldId="214748370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7145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092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3887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32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72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921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605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188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4235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68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5/28/2020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2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5/28/2020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06638332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Qh0m9y6qt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8">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973E55EF-EAEA-4184-A6AA-38917C9DB883}"/>
              </a:ext>
            </a:extLst>
          </p:cNvPr>
          <p:cNvPicPr>
            <a:picLocks noChangeAspect="1"/>
          </p:cNvPicPr>
          <p:nvPr/>
        </p:nvPicPr>
        <p:blipFill rotWithShape="1">
          <a:blip r:embed="rId2">
            <a:alphaModFix amt="50000"/>
          </a:blip>
          <a:srcRect t="6414" r="6" b="9112"/>
          <a:stretch/>
        </p:blipFill>
        <p:spPr>
          <a:xfrm>
            <a:off x="20" y="10"/>
            <a:ext cx="12188930" cy="6857990"/>
          </a:xfrm>
          <a:prstGeom prst="rect">
            <a:avLst/>
          </a:prstGeom>
        </p:spPr>
      </p:pic>
      <p:sp>
        <p:nvSpPr>
          <p:cNvPr id="2" name="Tytuł 1"/>
          <p:cNvSpPr>
            <a:spLocks noGrp="1"/>
          </p:cNvSpPr>
          <p:nvPr>
            <p:ph type="ctrTitle"/>
          </p:nvPr>
        </p:nvSpPr>
        <p:spPr>
          <a:xfrm>
            <a:off x="1524000" y="1122363"/>
            <a:ext cx="9144000" cy="3063240"/>
          </a:xfrm>
        </p:spPr>
        <p:txBody>
          <a:bodyPr>
            <a:normAutofit/>
          </a:bodyPr>
          <a:lstStyle/>
          <a:p>
            <a:pPr algn="ctr"/>
            <a:r>
              <a:rPr lang="pl-PL" b="1" dirty="0">
                <a:solidFill>
                  <a:srgbClr val="00B050"/>
                </a:solidFill>
                <a:latin typeface="Chiller"/>
                <a:cs typeface="Calibri Light"/>
              </a:rPr>
              <a:t>Ewolucja Wszechświata</a:t>
            </a:r>
            <a:endParaRPr lang="pl-PL" dirty="0">
              <a:solidFill>
                <a:srgbClr val="00B050"/>
              </a:solidFill>
              <a:latin typeface="Chiller"/>
            </a:endParaRPr>
          </a:p>
        </p:txBody>
      </p:sp>
      <p:sp>
        <p:nvSpPr>
          <p:cNvPr id="3" name="Podtytuł 2"/>
          <p:cNvSpPr>
            <a:spLocks noGrp="1"/>
          </p:cNvSpPr>
          <p:nvPr>
            <p:ph type="subTitle" idx="1"/>
          </p:nvPr>
        </p:nvSpPr>
        <p:spPr>
          <a:xfrm>
            <a:off x="1524000" y="4599432"/>
            <a:ext cx="9144000" cy="1225296"/>
          </a:xfrm>
        </p:spPr>
        <p:txBody>
          <a:bodyPr vert="horz" lIns="91440" tIns="45720" rIns="91440" bIns="45720" rtlCol="0" anchor="t">
            <a:normAutofit/>
          </a:bodyPr>
          <a:lstStyle/>
          <a:p>
            <a:pPr algn="ctr"/>
            <a:r>
              <a:rPr lang="pl-PL" sz="3200" dirty="0">
                <a:solidFill>
                  <a:srgbClr val="00B050"/>
                </a:solidFill>
                <a:latin typeface="Abadi"/>
              </a:rPr>
              <a:t>Czyli w jaki sposób powstał nasz świat</a:t>
            </a:r>
          </a:p>
        </p:txBody>
      </p:sp>
      <p:sp>
        <p:nvSpPr>
          <p:cNvPr id="7"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C89A23"/>
          </a:solidFill>
          <a:ln w="38100" cap="rnd">
            <a:solidFill>
              <a:srgbClr val="C89A2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A8335E1-E3A2-461E-8427-B07644763A86}"/>
              </a:ext>
            </a:extLst>
          </p:cNvPr>
          <p:cNvSpPr>
            <a:spLocks noGrp="1"/>
          </p:cNvSpPr>
          <p:nvPr>
            <p:ph type="title"/>
          </p:nvPr>
        </p:nvSpPr>
        <p:spPr>
          <a:xfrm>
            <a:off x="665672" y="365125"/>
            <a:ext cx="11004430" cy="448545"/>
          </a:xfrm>
        </p:spPr>
        <p:txBody>
          <a:bodyPr vert="horz" lIns="91440" tIns="45720" rIns="91440" bIns="45720" rtlCol="0" anchor="ctr">
            <a:noAutofit/>
          </a:bodyPr>
          <a:lstStyle/>
          <a:p>
            <a:r>
              <a:rPr lang="pl-PL" sz="4000" dirty="0"/>
              <a:t>Na </a:t>
            </a:r>
            <a:r>
              <a:rPr lang="pl-PL" sz="4000" dirty="0" err="1"/>
              <a:t>rozluznienie</a:t>
            </a:r>
            <a:r>
              <a:rPr lang="pl-PL" sz="4000" dirty="0"/>
              <a:t> atmosfery – </a:t>
            </a:r>
            <a:r>
              <a:rPr lang="pl-PL" sz="4000" dirty="0" err="1"/>
              <a:t>mem</a:t>
            </a:r>
            <a:r>
              <a:rPr lang="pl-PL" sz="4000" dirty="0"/>
              <a:t> o ewolucji </a:t>
            </a:r>
          </a:p>
        </p:txBody>
      </p:sp>
      <p:pic>
        <p:nvPicPr>
          <p:cNvPr id="4" name="Obraz 4" descr="Obraz zawierający zdjęcie, różny, żywność, osoby&#10;&#10;Opis wygenerowany przy bardzo wysokim poziomie pewności">
            <a:extLst>
              <a:ext uri="{FF2B5EF4-FFF2-40B4-BE49-F238E27FC236}">
                <a16:creationId xmlns:a16="http://schemas.microsoft.com/office/drawing/2014/main" id="{7B46D24A-E347-4B81-9C9D-D49123D83D3B}"/>
              </a:ext>
            </a:extLst>
          </p:cNvPr>
          <p:cNvPicPr>
            <a:picLocks noGrp="1" noChangeAspect="1"/>
          </p:cNvPicPr>
          <p:nvPr>
            <p:ph idx="1"/>
          </p:nvPr>
        </p:nvPicPr>
        <p:blipFill>
          <a:blip r:embed="rId2"/>
          <a:stretch>
            <a:fillRect/>
          </a:stretch>
        </p:blipFill>
        <p:spPr>
          <a:xfrm>
            <a:off x="3958459" y="1095498"/>
            <a:ext cx="4505117" cy="6063505"/>
          </a:xfrm>
        </p:spPr>
      </p:pic>
      <p:pic>
        <p:nvPicPr>
          <p:cNvPr id="5" name="Obraz 5" descr="Obraz zawierający rysunek&#10;&#10;Opis wygenerowany przy bardzo wysokim poziomie pewności">
            <a:extLst>
              <a:ext uri="{FF2B5EF4-FFF2-40B4-BE49-F238E27FC236}">
                <a16:creationId xmlns:a16="http://schemas.microsoft.com/office/drawing/2014/main" id="{CBF25BD2-6254-4EBE-892E-DAF69394B809}"/>
              </a:ext>
            </a:extLst>
          </p:cNvPr>
          <p:cNvPicPr>
            <a:picLocks noChangeAspect="1"/>
          </p:cNvPicPr>
          <p:nvPr/>
        </p:nvPicPr>
        <p:blipFill>
          <a:blip r:embed="rId3"/>
          <a:stretch>
            <a:fillRect/>
          </a:stretch>
        </p:blipFill>
        <p:spPr>
          <a:xfrm>
            <a:off x="8951343" y="61593"/>
            <a:ext cx="2743200" cy="2852928"/>
          </a:xfrm>
          <a:prstGeom prst="rect">
            <a:avLst/>
          </a:prstGeom>
        </p:spPr>
      </p:pic>
    </p:spTree>
    <p:extLst>
      <p:ext uri="{BB962C8B-B14F-4D97-AF65-F5344CB8AC3E}">
        <p14:creationId xmlns:p14="http://schemas.microsoft.com/office/powerpoint/2010/main" val="415735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C89A23"/>
          </a:solidFill>
          <a:ln w="9525"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869B7444-3330-4F60-B6A0-0F6FEE64C38B}"/>
              </a:ext>
            </a:extLst>
          </p:cNvPr>
          <p:cNvSpPr>
            <a:spLocks noGrp="1"/>
          </p:cNvSpPr>
          <p:nvPr>
            <p:ph type="ctrTitle"/>
          </p:nvPr>
        </p:nvSpPr>
        <p:spPr>
          <a:xfrm>
            <a:off x="2558716" y="955309"/>
            <a:ext cx="7074568" cy="2898975"/>
          </a:xfrm>
        </p:spPr>
        <p:txBody>
          <a:bodyPr>
            <a:normAutofit/>
          </a:bodyPr>
          <a:lstStyle/>
          <a:p>
            <a:pPr algn="ctr"/>
            <a:r>
              <a:rPr lang="pl-PL" sz="8800" dirty="0">
                <a:solidFill>
                  <a:schemeClr val="tx1">
                    <a:lumMod val="95000"/>
                    <a:lumOff val="5000"/>
                  </a:schemeClr>
                </a:solidFill>
              </a:rPr>
              <a:t>Dziękuję za uwagę</a:t>
            </a:r>
          </a:p>
        </p:txBody>
      </p:sp>
      <p:sp>
        <p:nvSpPr>
          <p:cNvPr id="3" name="Podtytuł 2">
            <a:extLst>
              <a:ext uri="{FF2B5EF4-FFF2-40B4-BE49-F238E27FC236}">
                <a16:creationId xmlns:a16="http://schemas.microsoft.com/office/drawing/2014/main" id="{1257B935-041A-40DC-A3D2-B886A5DAE637}"/>
              </a:ext>
            </a:extLst>
          </p:cNvPr>
          <p:cNvSpPr>
            <a:spLocks noGrp="1"/>
          </p:cNvSpPr>
          <p:nvPr>
            <p:ph type="subTitle" idx="1"/>
          </p:nvPr>
        </p:nvSpPr>
        <p:spPr>
          <a:xfrm>
            <a:off x="2634916" y="4533813"/>
            <a:ext cx="6930189" cy="938463"/>
          </a:xfrm>
        </p:spPr>
        <p:txBody>
          <a:bodyPr vert="horz" lIns="91440" tIns="45720" rIns="91440" bIns="45720" rtlCol="0" anchor="t">
            <a:normAutofit/>
          </a:bodyPr>
          <a:lstStyle/>
          <a:p>
            <a:pPr algn="ctr"/>
            <a:r>
              <a:rPr lang="pl-PL" sz="3600" dirty="0"/>
              <a:t>Przygotowała Roksana </a:t>
            </a:r>
            <a:r>
              <a:rPr lang="pl-PL" sz="3600" dirty="0" err="1"/>
              <a:t>Wojtalak</a:t>
            </a:r>
            <a:r>
              <a:rPr lang="pl-PL" sz="3600" dirty="0"/>
              <a:t> kl. 1EP</a:t>
            </a:r>
          </a:p>
        </p:txBody>
      </p:sp>
      <p:sp>
        <p:nvSpPr>
          <p:cNvPr id="16"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41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89A23"/>
          </a:solidFill>
          <a:ln w="12700" cap="flat">
            <a:noFill/>
            <a:prstDash val="solid"/>
            <a:miter/>
          </a:ln>
        </p:spPr>
        <p:txBody>
          <a:bodyPr wrap="square" rtlCol="0" anchor="ctr">
            <a:noAutofit/>
          </a:bodyPr>
          <a:lstStyle/>
          <a:p>
            <a:endParaRPr lang="en-US"/>
          </a:p>
        </p:txBody>
      </p:sp>
      <p:sp>
        <p:nvSpPr>
          <p:cNvPr id="2" name="Tytuł 1">
            <a:extLst>
              <a:ext uri="{FF2B5EF4-FFF2-40B4-BE49-F238E27FC236}">
                <a16:creationId xmlns:a16="http://schemas.microsoft.com/office/drawing/2014/main" id="{3431B692-9FE8-423B-B7CB-544C4E923A17}"/>
              </a:ext>
            </a:extLst>
          </p:cNvPr>
          <p:cNvSpPr>
            <a:spLocks noGrp="1"/>
          </p:cNvSpPr>
          <p:nvPr>
            <p:ph type="title"/>
          </p:nvPr>
        </p:nvSpPr>
        <p:spPr>
          <a:xfrm>
            <a:off x="841246" y="673770"/>
            <a:ext cx="3644489" cy="2414488"/>
          </a:xfrm>
        </p:spPr>
        <p:txBody>
          <a:bodyPr anchor="t">
            <a:normAutofit/>
          </a:bodyPr>
          <a:lstStyle/>
          <a:p>
            <a:r>
              <a:rPr lang="pl-PL" sz="6600" dirty="0">
                <a:solidFill>
                  <a:schemeClr val="tx1">
                    <a:lumMod val="95000"/>
                    <a:lumOff val="5000"/>
                  </a:schemeClr>
                </a:solidFill>
              </a:rPr>
              <a:t>Powstanie ziemi</a:t>
            </a:r>
          </a:p>
        </p:txBody>
      </p:sp>
      <p:sp>
        <p:nvSpPr>
          <p:cNvPr id="3" name="Symbol zastępczy zawartości 2">
            <a:extLst>
              <a:ext uri="{FF2B5EF4-FFF2-40B4-BE49-F238E27FC236}">
                <a16:creationId xmlns:a16="http://schemas.microsoft.com/office/drawing/2014/main" id="{28F1419C-591F-44D1-AF20-62D182DAD804}"/>
              </a:ext>
            </a:extLst>
          </p:cNvPr>
          <p:cNvSpPr>
            <a:spLocks noGrp="1"/>
          </p:cNvSpPr>
          <p:nvPr>
            <p:ph idx="1"/>
          </p:nvPr>
        </p:nvSpPr>
        <p:spPr>
          <a:xfrm>
            <a:off x="5736565" y="450995"/>
            <a:ext cx="5801093" cy="7249966"/>
          </a:xfrm>
        </p:spPr>
        <p:txBody>
          <a:bodyPr vert="horz" lIns="91440" tIns="45720" rIns="91440" bIns="45720" rtlCol="0" anchor="t">
            <a:normAutofit/>
          </a:bodyPr>
          <a:lstStyle/>
          <a:p>
            <a:r>
              <a:rPr lang="pl-PL" dirty="0">
                <a:latin typeface="Abadi"/>
                <a:cs typeface="Aldhabi"/>
              </a:rPr>
              <a:t>Ziemia powstała jako część tworzącego się Układu Słonecznego, który uformował się z wielkiej wirującej chmury gazu, pyłu i skał. Zawarty w mgławicy wodór i hel pochodziły głownie z Wielkiego Wybuchu. Jednocześnie z tworzeniem się Słońca w wirującym dysku zachodziły procesy tworzenia planet.  Jedną z nich, oddaloną od Słońca o około 150 mln kilometrów, była Ziemia.</a:t>
            </a:r>
          </a:p>
        </p:txBody>
      </p:sp>
    </p:spTree>
    <p:extLst>
      <p:ext uri="{BB962C8B-B14F-4D97-AF65-F5344CB8AC3E}">
        <p14:creationId xmlns:p14="http://schemas.microsoft.com/office/powerpoint/2010/main" val="373377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descr="Obraz zawierający czarny, tablica&#10;&#10;Opis wygenerowany przy bardzo wysokim poziomie pewności">
            <a:extLst>
              <a:ext uri="{FF2B5EF4-FFF2-40B4-BE49-F238E27FC236}">
                <a16:creationId xmlns:a16="http://schemas.microsoft.com/office/drawing/2014/main" id="{AD26E95E-A3CB-4E6E-94C7-C9B24915DF4E}"/>
              </a:ext>
            </a:extLst>
          </p:cNvPr>
          <p:cNvPicPr>
            <a:picLocks noChangeAspect="1"/>
          </p:cNvPicPr>
          <p:nvPr/>
        </p:nvPicPr>
        <p:blipFill>
          <a:blip r:embed="rId2"/>
          <a:stretch>
            <a:fillRect/>
          </a:stretch>
        </p:blipFill>
        <p:spPr>
          <a:xfrm>
            <a:off x="741872" y="292082"/>
            <a:ext cx="10492595" cy="6316969"/>
          </a:xfrm>
          <a:prstGeom prst="rect">
            <a:avLst/>
          </a:prstGeom>
        </p:spPr>
      </p:pic>
    </p:spTree>
    <p:extLst>
      <p:ext uri="{BB962C8B-B14F-4D97-AF65-F5344CB8AC3E}">
        <p14:creationId xmlns:p14="http://schemas.microsoft.com/office/powerpoint/2010/main" val="45450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89A23"/>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8F5C0F45-0714-4B86-977C-BE7035C6F84A}"/>
              </a:ext>
            </a:extLst>
          </p:cNvPr>
          <p:cNvSpPr>
            <a:spLocks noGrp="1"/>
          </p:cNvSpPr>
          <p:nvPr>
            <p:ph type="title"/>
          </p:nvPr>
        </p:nvSpPr>
        <p:spPr>
          <a:xfrm>
            <a:off x="838200" y="401221"/>
            <a:ext cx="10515600" cy="1348065"/>
          </a:xfrm>
        </p:spPr>
        <p:txBody>
          <a:bodyPr>
            <a:normAutofit/>
          </a:bodyPr>
          <a:lstStyle/>
          <a:p>
            <a:r>
              <a:rPr lang="pl-PL" sz="6800" dirty="0">
                <a:solidFill>
                  <a:schemeClr val="tx1">
                    <a:lumMod val="95000"/>
                    <a:lumOff val="5000"/>
                  </a:schemeClr>
                </a:solidFill>
                <a:latin typeface="Abadi"/>
                <a:cs typeface="Aldhabi"/>
              </a:rPr>
              <a:t>              Księżyc </a:t>
            </a:r>
          </a:p>
        </p:txBody>
      </p:sp>
      <p:sp>
        <p:nvSpPr>
          <p:cNvPr id="3" name="Symbol zastępczy zawartości 2">
            <a:extLst>
              <a:ext uri="{FF2B5EF4-FFF2-40B4-BE49-F238E27FC236}">
                <a16:creationId xmlns:a16="http://schemas.microsoft.com/office/drawing/2014/main" id="{1B8DF0FC-5C80-448C-98E7-2B79BF7C8D5C}"/>
              </a:ext>
            </a:extLst>
          </p:cNvPr>
          <p:cNvSpPr>
            <a:spLocks noGrp="1"/>
          </p:cNvSpPr>
          <p:nvPr>
            <p:ph idx="1"/>
          </p:nvPr>
        </p:nvSpPr>
        <p:spPr>
          <a:xfrm>
            <a:off x="838200" y="2543657"/>
            <a:ext cx="10515600" cy="3978362"/>
          </a:xfrm>
        </p:spPr>
        <p:txBody>
          <a:bodyPr vert="horz" lIns="91440" tIns="45720" rIns="91440" bIns="45720" rtlCol="0" anchor="t">
            <a:normAutofit fontScale="92500" lnSpcReduction="20000"/>
          </a:bodyPr>
          <a:lstStyle/>
          <a:p>
            <a:r>
              <a:rPr lang="pl-PL" dirty="0">
                <a:latin typeface="Abadi"/>
              </a:rPr>
              <a:t>Powstanie Księżyca jest nadal niezbadane, ale podobieństwo </a:t>
            </a:r>
            <a:r>
              <a:rPr lang="pl-PL" dirty="0">
                <a:latin typeface="Abadi"/>
                <a:ea typeface="+mn-lt"/>
                <a:cs typeface="+mn-lt"/>
              </a:rPr>
              <a:t>składu skorupy Księżyca i Ziemi wskazuje na teorię wielkiego zderzenia. Teoria ta wyjaśnia też istnienie w Ziemi dużego i ciężkiego jądra, które odpowiada za wiele zjawisk na Ziemi w tym ziemskie pole magnetyczne i utrzymujące się do dziś ruchy tektoniczne, które utworzyły kontynenty. Ta sama teoria zakłada również, że zderzenie doprowadziło do przechylenia osi obrotu Ziemi względem jej płaszczyzny wędrówki naokoło Słońca, które odpowiedzialne jest za ziemskie pory roku. Możliwe, że zderzenie przyspieszyło też ruch obrotowy. </a:t>
            </a:r>
            <a:endParaRPr lang="pl-PL" dirty="0">
              <a:latin typeface="The Hand"/>
            </a:endParaRPr>
          </a:p>
        </p:txBody>
      </p:sp>
    </p:spTree>
    <p:extLst>
      <p:ext uri="{BB962C8B-B14F-4D97-AF65-F5344CB8AC3E}">
        <p14:creationId xmlns:p14="http://schemas.microsoft.com/office/powerpoint/2010/main" val="191881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C89A23"/>
          </a:solidFill>
          <a:ln w="25400">
            <a:solidFill>
              <a:srgbClr val="C89A23"/>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9CE5FA9-5B86-479F-9174-EE960311CF1B}"/>
              </a:ext>
            </a:extLst>
          </p:cNvPr>
          <p:cNvSpPr>
            <a:spLocks noGrp="1"/>
          </p:cNvSpPr>
          <p:nvPr>
            <p:ph type="title"/>
          </p:nvPr>
        </p:nvSpPr>
        <p:spPr>
          <a:xfrm>
            <a:off x="1151467" y="887973"/>
            <a:ext cx="9889067" cy="1325563"/>
          </a:xfrm>
        </p:spPr>
        <p:txBody>
          <a:bodyPr>
            <a:normAutofit/>
          </a:bodyPr>
          <a:lstStyle/>
          <a:p>
            <a:r>
              <a:rPr lang="pl-PL" sz="6600" dirty="0">
                <a:solidFill>
                  <a:schemeClr val="bg1"/>
                </a:solidFill>
              </a:rPr>
              <a:t>                       </a:t>
            </a:r>
            <a:r>
              <a:rPr lang="pl-PL" sz="6600" dirty="0" err="1">
                <a:solidFill>
                  <a:schemeClr val="tx1">
                    <a:lumMod val="95000"/>
                    <a:lumOff val="5000"/>
                  </a:schemeClr>
                </a:solidFill>
              </a:rPr>
              <a:t>hadeik</a:t>
            </a:r>
            <a:endParaRPr lang="pl-PL" sz="6600" dirty="0">
              <a:solidFill>
                <a:schemeClr val="tx1">
                  <a:lumMod val="95000"/>
                  <a:lumOff val="5000"/>
                </a:schemeClr>
              </a:solidFill>
            </a:endParaRP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A6875D8-29DD-45EA-81E9-6F35FEA459DB}"/>
              </a:ext>
            </a:extLst>
          </p:cNvPr>
          <p:cNvSpPr>
            <a:spLocks noGrp="1"/>
          </p:cNvSpPr>
          <p:nvPr>
            <p:ph idx="1"/>
          </p:nvPr>
        </p:nvSpPr>
        <p:spPr>
          <a:xfrm>
            <a:off x="1151467" y="2607733"/>
            <a:ext cx="9889067" cy="3285067"/>
          </a:xfrm>
        </p:spPr>
        <p:txBody>
          <a:bodyPr vert="horz" lIns="91440" tIns="45720" rIns="91440" bIns="45720" rtlCol="0" anchor="t">
            <a:normAutofit fontScale="92500" lnSpcReduction="10000"/>
          </a:bodyPr>
          <a:lstStyle/>
          <a:p>
            <a:r>
              <a:rPr lang="pl-PL" dirty="0">
                <a:latin typeface="Abadi"/>
                <a:ea typeface="+mn-lt"/>
                <a:cs typeface="+mn-lt"/>
              </a:rPr>
              <a:t>Młoda Ziemia we wczesnym </a:t>
            </a:r>
            <a:r>
              <a:rPr lang="pl-PL" dirty="0" err="1">
                <a:latin typeface="Abadi"/>
                <a:ea typeface="+mn-lt"/>
                <a:cs typeface="+mn-lt"/>
              </a:rPr>
              <a:t>hadeiku</a:t>
            </a:r>
            <a:r>
              <a:rPr lang="pl-PL" dirty="0">
                <a:latin typeface="Abadi"/>
                <a:ea typeface="+mn-lt"/>
                <a:cs typeface="+mn-lt"/>
              </a:rPr>
              <a:t> bardzo się różniła od współczesnej. Nie istniały na jej powierzchni oceany, a atmosfera pozbawiona była tlenu. Była często bombardowana przez planetoidy i materiały pozostałe po uformowaniu się planet Układu Słonecznego. . Ziemia nadal się ochładzała, a w jej atmosferze powstawały chmury. Opady atmosferyczne doprowadziły w ciągu 750 milionów lat do utworzenia się oceanów. </a:t>
            </a:r>
            <a:endParaRPr lang="pl-PL" dirty="0">
              <a:solidFill>
                <a:schemeClr val="bg1"/>
              </a:solidFill>
              <a:latin typeface="Abadi"/>
            </a:endParaRPr>
          </a:p>
        </p:txBody>
      </p:sp>
    </p:spTree>
    <p:extLst>
      <p:ext uri="{BB962C8B-B14F-4D97-AF65-F5344CB8AC3E}">
        <p14:creationId xmlns:p14="http://schemas.microsoft.com/office/powerpoint/2010/main" val="43157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descr="Obraz zawierający siedzi, czarny, zdjęcie, stół&#10;&#10;Opis wygenerowany przy bardzo wysokim poziomie pewności">
            <a:extLst>
              <a:ext uri="{FF2B5EF4-FFF2-40B4-BE49-F238E27FC236}">
                <a16:creationId xmlns:a16="http://schemas.microsoft.com/office/drawing/2014/main" id="{EC7CBF21-2C12-4530-9590-D99C0260CCC8}"/>
              </a:ext>
            </a:extLst>
          </p:cNvPr>
          <p:cNvPicPr>
            <a:picLocks noChangeAspect="1"/>
          </p:cNvPicPr>
          <p:nvPr/>
        </p:nvPicPr>
        <p:blipFill>
          <a:blip r:embed="rId2"/>
          <a:stretch>
            <a:fillRect/>
          </a:stretch>
        </p:blipFill>
        <p:spPr>
          <a:xfrm>
            <a:off x="842514" y="1740"/>
            <a:ext cx="6294407" cy="6854520"/>
          </a:xfrm>
          <a:prstGeom prst="rect">
            <a:avLst/>
          </a:prstGeom>
        </p:spPr>
      </p:pic>
      <p:sp>
        <p:nvSpPr>
          <p:cNvPr id="3" name="pole tekstowe 2">
            <a:extLst>
              <a:ext uri="{FF2B5EF4-FFF2-40B4-BE49-F238E27FC236}">
                <a16:creationId xmlns:a16="http://schemas.microsoft.com/office/drawing/2014/main" id="{C7F45E31-1D91-4454-ACC3-E7C71FCD3384}"/>
              </a:ext>
            </a:extLst>
          </p:cNvPr>
          <p:cNvSpPr txBox="1"/>
          <p:nvPr/>
        </p:nvSpPr>
        <p:spPr>
          <a:xfrm>
            <a:off x="7542363" y="2078966"/>
            <a:ext cx="43678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hlinkClick r:id="rId3"/>
              </a:rPr>
              <a:t>https://www.youtube.com/watch?v=LQh0m9y6qtM</a:t>
            </a:r>
            <a:endParaRPr lang="en-US" sz="3600" dirty="0"/>
          </a:p>
        </p:txBody>
      </p:sp>
    </p:spTree>
    <p:extLst>
      <p:ext uri="{BB962C8B-B14F-4D97-AF65-F5344CB8AC3E}">
        <p14:creationId xmlns:p14="http://schemas.microsoft.com/office/powerpoint/2010/main" val="388839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5DA1B-67EF-4FFA-9A25-F4413DA63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3875C79-AB54-449E-990C-6A3157409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98897" cy="6858000"/>
          </a:xfrm>
          <a:custGeom>
            <a:avLst/>
            <a:gdLst>
              <a:gd name="connsiteX0" fmla="*/ 0 w 5098897"/>
              <a:gd name="connsiteY0" fmla="*/ 0 h 6858000"/>
              <a:gd name="connsiteX1" fmla="*/ 373710 w 5098897"/>
              <a:gd name="connsiteY1" fmla="*/ 0 h 6858000"/>
              <a:gd name="connsiteX2" fmla="*/ 1558456 w 5098897"/>
              <a:gd name="connsiteY2" fmla="*/ 0 h 6858000"/>
              <a:gd name="connsiteX3" fmla="*/ 5080755 w 5098897"/>
              <a:gd name="connsiteY3" fmla="*/ 0 h 6858000"/>
              <a:gd name="connsiteX4" fmla="*/ 5071148 w 5098897"/>
              <a:gd name="connsiteY4" fmla="*/ 94743 h 6858000"/>
              <a:gd name="connsiteX5" fmla="*/ 5076199 w 5098897"/>
              <a:gd name="connsiteY5" fmla="*/ 421478 h 6858000"/>
              <a:gd name="connsiteX6" fmla="*/ 5080133 w 5098897"/>
              <a:gd name="connsiteY6" fmla="*/ 811578 h 6858000"/>
              <a:gd name="connsiteX7" fmla="*/ 5060462 w 5098897"/>
              <a:gd name="connsiteY7" fmla="*/ 1112800 h 6858000"/>
              <a:gd name="connsiteX8" fmla="*/ 5088255 w 5098897"/>
              <a:gd name="connsiteY8" fmla="*/ 1795349 h 6858000"/>
              <a:gd name="connsiteX9" fmla="*/ 5086606 w 5098897"/>
              <a:gd name="connsiteY9" fmla="*/ 2325572 h 6858000"/>
              <a:gd name="connsiteX10" fmla="*/ 5077468 w 5098897"/>
              <a:gd name="connsiteY10" fmla="*/ 2782173 h 6858000"/>
              <a:gd name="connsiteX11" fmla="*/ 5082925 w 5098897"/>
              <a:gd name="connsiteY11" fmla="*/ 2983199 h 6858000"/>
              <a:gd name="connsiteX12" fmla="*/ 5069219 w 5098897"/>
              <a:gd name="connsiteY12" fmla="*/ 3528424 h 6858000"/>
              <a:gd name="connsiteX13" fmla="*/ 5079752 w 5098897"/>
              <a:gd name="connsiteY13" fmla="*/ 4333548 h 6858000"/>
              <a:gd name="connsiteX14" fmla="*/ 5078864 w 5098897"/>
              <a:gd name="connsiteY14" fmla="*/ 5023089 h 6858000"/>
              <a:gd name="connsiteX15" fmla="*/ 5083179 w 5098897"/>
              <a:gd name="connsiteY15" fmla="*/ 5248657 h 6858000"/>
              <a:gd name="connsiteX16" fmla="*/ 5083179 w 5098897"/>
              <a:gd name="connsiteY16" fmla="*/ 5462145 h 6858000"/>
              <a:gd name="connsiteX17" fmla="*/ 5045104 w 5098897"/>
              <a:gd name="connsiteY17" fmla="*/ 6116592 h 6858000"/>
              <a:gd name="connsiteX18" fmla="*/ 5060560 w 5098897"/>
              <a:gd name="connsiteY18" fmla="*/ 6703830 h 6858000"/>
              <a:gd name="connsiteX19" fmla="*/ 5078455 w 5098897"/>
              <a:gd name="connsiteY19" fmla="*/ 6858000 h 6858000"/>
              <a:gd name="connsiteX20" fmla="*/ 1558456 w 5098897"/>
              <a:gd name="connsiteY20" fmla="*/ 6858000 h 6858000"/>
              <a:gd name="connsiteX21" fmla="*/ 373710 w 5098897"/>
              <a:gd name="connsiteY21" fmla="*/ 6858000 h 6858000"/>
              <a:gd name="connsiteX22" fmla="*/ 0 w 5098897"/>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98897" h="6858000">
                <a:moveTo>
                  <a:pt x="0" y="0"/>
                </a:moveTo>
                <a:lnTo>
                  <a:pt x="373710" y="0"/>
                </a:lnTo>
                <a:lnTo>
                  <a:pt x="1558456" y="0"/>
                </a:lnTo>
                <a:lnTo>
                  <a:pt x="5080755" y="0"/>
                </a:lnTo>
                <a:lnTo>
                  <a:pt x="5071148" y="94743"/>
                </a:lnTo>
                <a:cubicBezTo>
                  <a:pt x="5064301" y="203476"/>
                  <a:pt x="5068965" y="312476"/>
                  <a:pt x="5076199" y="421478"/>
                </a:cubicBezTo>
                <a:cubicBezTo>
                  <a:pt x="5087025" y="551239"/>
                  <a:pt x="5088345" y="681629"/>
                  <a:pt x="5080133" y="811578"/>
                </a:cubicBezTo>
                <a:cubicBezTo>
                  <a:pt x="5072138" y="911901"/>
                  <a:pt x="5063127" y="1012222"/>
                  <a:pt x="5060462" y="1112800"/>
                </a:cubicBezTo>
                <a:cubicBezTo>
                  <a:pt x="5054115" y="1341673"/>
                  <a:pt x="5073153" y="1568129"/>
                  <a:pt x="5088255" y="1795349"/>
                </a:cubicBezTo>
                <a:cubicBezTo>
                  <a:pt x="5099932" y="1972217"/>
                  <a:pt x="5105389" y="2148830"/>
                  <a:pt x="5086606" y="2325572"/>
                </a:cubicBezTo>
                <a:cubicBezTo>
                  <a:pt x="5070615" y="2477390"/>
                  <a:pt x="5062238" y="2629462"/>
                  <a:pt x="5077468" y="2782173"/>
                </a:cubicBezTo>
                <a:cubicBezTo>
                  <a:pt x="5084194" y="2848928"/>
                  <a:pt x="5091429" y="2916445"/>
                  <a:pt x="5082925" y="2983199"/>
                </a:cubicBezTo>
                <a:cubicBezTo>
                  <a:pt x="5059953" y="3164643"/>
                  <a:pt x="5063508" y="3346598"/>
                  <a:pt x="5069219" y="3528424"/>
                </a:cubicBezTo>
                <a:cubicBezTo>
                  <a:pt x="5077722" y="3796840"/>
                  <a:pt x="5091809" y="4064876"/>
                  <a:pt x="5079752" y="4333548"/>
                </a:cubicBezTo>
                <a:cubicBezTo>
                  <a:pt x="5069472" y="4563183"/>
                  <a:pt x="5086098" y="4793201"/>
                  <a:pt x="5078864" y="5023089"/>
                </a:cubicBezTo>
                <a:cubicBezTo>
                  <a:pt x="5076427" y="5098301"/>
                  <a:pt x="5077874" y="5173586"/>
                  <a:pt x="5083179" y="5248657"/>
                </a:cubicBezTo>
                <a:cubicBezTo>
                  <a:pt x="5089716" y="5319671"/>
                  <a:pt x="5089716" y="5391131"/>
                  <a:pt x="5083179" y="5462145"/>
                </a:cubicBezTo>
                <a:cubicBezTo>
                  <a:pt x="5058684" y="5679573"/>
                  <a:pt x="5048659" y="5898020"/>
                  <a:pt x="5045104" y="6116592"/>
                </a:cubicBezTo>
                <a:cubicBezTo>
                  <a:pt x="5041868" y="6312661"/>
                  <a:pt x="5043486" y="6508657"/>
                  <a:pt x="5060560" y="6703830"/>
                </a:cubicBezTo>
                <a:lnTo>
                  <a:pt x="5078455" y="6858000"/>
                </a:lnTo>
                <a:lnTo>
                  <a:pt x="1558456" y="6858000"/>
                </a:lnTo>
                <a:lnTo>
                  <a:pt x="373710" y="6858000"/>
                </a:lnTo>
                <a:lnTo>
                  <a:pt x="0" y="6858000"/>
                </a:lnTo>
                <a:close/>
              </a:path>
            </a:pathLst>
          </a:custGeom>
          <a:solidFill>
            <a:srgbClr val="C89A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3C0D918-B8D0-449F-B30B-45B1F172BE74}"/>
              </a:ext>
            </a:extLst>
          </p:cNvPr>
          <p:cNvSpPr>
            <a:spLocks noGrp="1"/>
          </p:cNvSpPr>
          <p:nvPr>
            <p:ph type="title"/>
          </p:nvPr>
        </p:nvSpPr>
        <p:spPr>
          <a:xfrm>
            <a:off x="841247" y="643467"/>
            <a:ext cx="3451237" cy="5571066"/>
          </a:xfrm>
        </p:spPr>
        <p:txBody>
          <a:bodyPr anchor="ctr">
            <a:normAutofit/>
          </a:bodyPr>
          <a:lstStyle/>
          <a:p>
            <a:r>
              <a:rPr lang="pl-PL" sz="6600" dirty="0">
                <a:solidFill>
                  <a:schemeClr val="tx1">
                    <a:lumMod val="95000"/>
                    <a:lumOff val="5000"/>
                  </a:schemeClr>
                </a:solidFill>
              </a:rPr>
              <a:t>Teoria wielkiego wybuchu</a:t>
            </a:r>
          </a:p>
        </p:txBody>
      </p:sp>
      <p:sp>
        <p:nvSpPr>
          <p:cNvPr id="3" name="Symbol zastępczy zawartości 2">
            <a:extLst>
              <a:ext uri="{FF2B5EF4-FFF2-40B4-BE49-F238E27FC236}">
                <a16:creationId xmlns:a16="http://schemas.microsoft.com/office/drawing/2014/main" id="{6470CDE7-458D-43D8-8FDF-6538C32C3571}"/>
              </a:ext>
            </a:extLst>
          </p:cNvPr>
          <p:cNvSpPr>
            <a:spLocks noGrp="1"/>
          </p:cNvSpPr>
          <p:nvPr>
            <p:ph idx="1"/>
          </p:nvPr>
        </p:nvSpPr>
        <p:spPr>
          <a:xfrm>
            <a:off x="5566434" y="643467"/>
            <a:ext cx="5784317" cy="5571066"/>
          </a:xfrm>
        </p:spPr>
        <p:txBody>
          <a:bodyPr anchor="ctr">
            <a:normAutofit fontScale="85000" lnSpcReduction="20000"/>
          </a:bodyPr>
          <a:lstStyle/>
          <a:p>
            <a:r>
              <a:rPr lang="pl-PL" dirty="0">
                <a:latin typeface="Abadi"/>
                <a:ea typeface="+mn-lt"/>
                <a:cs typeface="+mn-lt"/>
              </a:rPr>
              <a:t>Wszystkie modele dziś ustąpiły wyraźnie Standardowemu Modelowi Kosmologicznemu inaczej nazwanemu Teorią Wielkiego Wybuchu lub nieco żartobliwie Big </a:t>
            </a:r>
            <a:r>
              <a:rPr lang="pl-PL" dirty="0" err="1">
                <a:latin typeface="Abadi"/>
                <a:ea typeface="+mn-lt"/>
                <a:cs typeface="+mn-lt"/>
              </a:rPr>
              <a:t>Bang</a:t>
            </a:r>
            <a:r>
              <a:rPr lang="pl-PL" dirty="0">
                <a:latin typeface="Abadi"/>
                <a:ea typeface="+mn-lt"/>
                <a:cs typeface="+mn-lt"/>
              </a:rPr>
              <a:t>. Obecnie jest to prawie powszechnie przyjmowany przez kosmologów model opisujący powstanie Wszechświata i jego dotychczasową historię. Pomysł bierze się z faktu, że Wszechświat się rozszerza, wobec tego kiedyś musiał być bardzo mały a jego gęstość bardzo duża. Początek ekspansji Wszechświata nazywamy właśnie Wielkim Wybuchem. Istnieje kilka najważniejszych etapów w ewolucji Wszechświata zwanych erami. </a:t>
            </a:r>
            <a:endParaRPr lang="pl-PL" dirty="0">
              <a:latin typeface="Abadi"/>
            </a:endParaRPr>
          </a:p>
        </p:txBody>
      </p:sp>
    </p:spTree>
    <p:extLst>
      <p:ext uri="{BB962C8B-B14F-4D97-AF65-F5344CB8AC3E}">
        <p14:creationId xmlns:p14="http://schemas.microsoft.com/office/powerpoint/2010/main" val="144698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89A23"/>
          </a:solidFill>
          <a:ln w="8199" cap="flat">
            <a:noFill/>
            <a:prstDash val="solid"/>
            <a:miter/>
          </a:ln>
        </p:spPr>
        <p:txBody>
          <a:bodyPr rtlCol="0" anchor="ctr"/>
          <a:lstStyle/>
          <a:p>
            <a:endParaRPr lang="en-US"/>
          </a:p>
        </p:txBody>
      </p:sp>
      <p:sp>
        <p:nvSpPr>
          <p:cNvPr id="2" name="Tytuł 1">
            <a:extLst>
              <a:ext uri="{FF2B5EF4-FFF2-40B4-BE49-F238E27FC236}">
                <a16:creationId xmlns:a16="http://schemas.microsoft.com/office/drawing/2014/main" id="{4FCA5C21-55AE-486F-A885-041BECE018A3}"/>
              </a:ext>
            </a:extLst>
          </p:cNvPr>
          <p:cNvSpPr>
            <a:spLocks noGrp="1"/>
          </p:cNvSpPr>
          <p:nvPr>
            <p:ph type="title"/>
          </p:nvPr>
        </p:nvSpPr>
        <p:spPr>
          <a:xfrm>
            <a:off x="838200" y="401221"/>
            <a:ext cx="10515600" cy="1348065"/>
          </a:xfrm>
        </p:spPr>
        <p:txBody>
          <a:bodyPr>
            <a:normAutofit/>
          </a:bodyPr>
          <a:lstStyle/>
          <a:p>
            <a:r>
              <a:rPr lang="pl-PL" sz="6800" dirty="0"/>
              <a:t>              Ery wszechświata</a:t>
            </a:r>
          </a:p>
        </p:txBody>
      </p:sp>
      <p:sp>
        <p:nvSpPr>
          <p:cNvPr id="3" name="Symbol zastępczy zawartości 2">
            <a:extLst>
              <a:ext uri="{FF2B5EF4-FFF2-40B4-BE49-F238E27FC236}">
                <a16:creationId xmlns:a16="http://schemas.microsoft.com/office/drawing/2014/main" id="{989AD8B5-5371-48FD-B612-0153DB5907CC}"/>
              </a:ext>
            </a:extLst>
          </p:cNvPr>
          <p:cNvSpPr>
            <a:spLocks noGrp="1"/>
          </p:cNvSpPr>
          <p:nvPr>
            <p:ph idx="1"/>
          </p:nvPr>
        </p:nvSpPr>
        <p:spPr>
          <a:xfrm>
            <a:off x="838200" y="2586789"/>
            <a:ext cx="10515600" cy="3590174"/>
          </a:xfrm>
        </p:spPr>
        <p:txBody>
          <a:bodyPr vert="horz" lIns="91440" tIns="45720" rIns="91440" bIns="45720" rtlCol="0" anchor="t">
            <a:normAutofit/>
          </a:bodyPr>
          <a:lstStyle/>
          <a:p>
            <a:pPr marL="0" indent="0">
              <a:buNone/>
            </a:pPr>
            <a:r>
              <a:rPr lang="pl-PL" b="1" dirty="0">
                <a:latin typeface="Abadi"/>
              </a:rPr>
              <a:t>Wyróżniamy następujące ery:</a:t>
            </a:r>
          </a:p>
          <a:p>
            <a:pPr marL="0" indent="0">
              <a:buNone/>
            </a:pPr>
            <a:r>
              <a:rPr lang="pl-PL" dirty="0">
                <a:latin typeface="Abadi"/>
                <a:ea typeface="+mn-lt"/>
                <a:cs typeface="+mn-lt"/>
              </a:rPr>
              <a:t>Era plazmy kwarkowo - </a:t>
            </a:r>
            <a:r>
              <a:rPr lang="pl-PL" dirty="0" err="1">
                <a:latin typeface="Abadi"/>
                <a:ea typeface="+mn-lt"/>
                <a:cs typeface="+mn-lt"/>
              </a:rPr>
              <a:t>gluonowej</a:t>
            </a:r>
            <a:r>
              <a:rPr lang="pl-PL" dirty="0">
                <a:latin typeface="Abadi"/>
                <a:ea typeface="+mn-lt"/>
                <a:cs typeface="+mn-lt"/>
              </a:rPr>
              <a:t> (</a:t>
            </a:r>
            <a:r>
              <a:rPr lang="pl-PL" dirty="0" err="1">
                <a:latin typeface="Abadi"/>
                <a:ea typeface="+mn-lt"/>
                <a:cs typeface="+mn-lt"/>
              </a:rPr>
              <a:t>hadronowa</a:t>
            </a:r>
            <a:r>
              <a:rPr lang="pl-PL" dirty="0">
                <a:latin typeface="Abadi"/>
                <a:ea typeface="+mn-lt"/>
                <a:cs typeface="+mn-lt"/>
              </a:rPr>
              <a:t>)</a:t>
            </a:r>
            <a:endParaRPr lang="pl-PL">
              <a:latin typeface="Abadi"/>
            </a:endParaRPr>
          </a:p>
          <a:p>
            <a:pPr marL="0" indent="0">
              <a:buNone/>
            </a:pPr>
            <a:r>
              <a:rPr lang="pl-PL" dirty="0">
                <a:latin typeface="Abadi"/>
                <a:ea typeface="+mn-lt"/>
                <a:cs typeface="+mn-lt"/>
              </a:rPr>
              <a:t>Era </a:t>
            </a:r>
            <a:r>
              <a:rPr lang="pl-PL" dirty="0" err="1">
                <a:latin typeface="Abadi"/>
                <a:ea typeface="+mn-lt"/>
                <a:cs typeface="+mn-lt"/>
              </a:rPr>
              <a:t>leptonowa</a:t>
            </a:r>
            <a:endParaRPr lang="pl-PL">
              <a:latin typeface="Abadi"/>
            </a:endParaRPr>
          </a:p>
          <a:p>
            <a:pPr marL="0" indent="0">
              <a:buNone/>
            </a:pPr>
            <a:r>
              <a:rPr lang="pl-PL" dirty="0">
                <a:latin typeface="Abadi"/>
                <a:ea typeface="+mn-lt"/>
                <a:cs typeface="+mn-lt"/>
              </a:rPr>
              <a:t>Era promieniowania</a:t>
            </a:r>
            <a:endParaRPr lang="pl-PL">
              <a:latin typeface="Abadi"/>
            </a:endParaRPr>
          </a:p>
          <a:p>
            <a:pPr marL="0" indent="0">
              <a:buNone/>
            </a:pPr>
            <a:r>
              <a:rPr lang="pl-PL" dirty="0">
                <a:latin typeface="Abadi"/>
                <a:ea typeface="+mn-lt"/>
                <a:cs typeface="+mn-lt"/>
              </a:rPr>
              <a:t>Era gwiazdowa (galaktyczna)</a:t>
            </a:r>
            <a:endParaRPr lang="pl-PL" dirty="0">
              <a:latin typeface="Abadi"/>
            </a:endParaRPr>
          </a:p>
          <a:p>
            <a:endParaRPr lang="pl-PL" dirty="0">
              <a:latin typeface="Abadi"/>
            </a:endParaRPr>
          </a:p>
        </p:txBody>
      </p:sp>
    </p:spTree>
    <p:extLst>
      <p:ext uri="{BB962C8B-B14F-4D97-AF65-F5344CB8AC3E}">
        <p14:creationId xmlns:p14="http://schemas.microsoft.com/office/powerpoint/2010/main" val="228648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descr="Obraz zawierający niebo, mężczyzna&#10;&#10;Opis wygenerowany przy bardzo wysokim poziomie pewności">
            <a:extLst>
              <a:ext uri="{FF2B5EF4-FFF2-40B4-BE49-F238E27FC236}">
                <a16:creationId xmlns:a16="http://schemas.microsoft.com/office/drawing/2014/main" id="{FE4E50BC-15BA-4832-95C6-6C34FC56F5B4}"/>
              </a:ext>
            </a:extLst>
          </p:cNvPr>
          <p:cNvPicPr>
            <a:picLocks noChangeAspect="1"/>
          </p:cNvPicPr>
          <p:nvPr/>
        </p:nvPicPr>
        <p:blipFill>
          <a:blip r:embed="rId2"/>
          <a:stretch>
            <a:fillRect/>
          </a:stretch>
        </p:blipFill>
        <p:spPr>
          <a:xfrm>
            <a:off x="8627" y="3378"/>
            <a:ext cx="12189122" cy="6836866"/>
          </a:xfrm>
          <a:prstGeom prst="rect">
            <a:avLst/>
          </a:prstGeom>
        </p:spPr>
      </p:pic>
    </p:spTree>
    <p:extLst>
      <p:ext uri="{BB962C8B-B14F-4D97-AF65-F5344CB8AC3E}">
        <p14:creationId xmlns:p14="http://schemas.microsoft.com/office/powerpoint/2010/main" val="4114441841"/>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413E24"/>
      </a:dk2>
      <a:lt2>
        <a:srgbClr val="EEEFF2"/>
      </a:lt2>
      <a:accent1>
        <a:srgbClr val="C89A23"/>
      </a:accent1>
      <a:accent2>
        <a:srgbClr val="D55117"/>
      </a:accent2>
      <a:accent3>
        <a:srgbClr val="E7293E"/>
      </a:accent3>
      <a:accent4>
        <a:srgbClr val="D5177C"/>
      </a:accent4>
      <a:accent5>
        <a:srgbClr val="E729DC"/>
      </a:accent5>
      <a:accent6>
        <a:srgbClr val="9E34DA"/>
      </a:accent6>
      <a:hlink>
        <a:srgbClr val="6C87CE"/>
      </a:hlink>
      <a:folHlink>
        <a:srgbClr val="898989"/>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SketchyVTI</vt:lpstr>
      <vt:lpstr>Ewolucja Wszechświata</vt:lpstr>
      <vt:lpstr>Powstanie ziemi</vt:lpstr>
      <vt:lpstr>Prezentacja programu PowerPoint</vt:lpstr>
      <vt:lpstr>              Księżyc </vt:lpstr>
      <vt:lpstr>                       hadeik</vt:lpstr>
      <vt:lpstr>Prezentacja programu PowerPoint</vt:lpstr>
      <vt:lpstr>Teoria wielkiego wybuchu</vt:lpstr>
      <vt:lpstr>              Ery wszechświata</vt:lpstr>
      <vt:lpstr>Prezentacja programu PowerPoint</vt:lpstr>
      <vt:lpstr>Na rozluznienie atmosfery – mem o ewolucji </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309</cp:revision>
  <dcterms:created xsi:type="dcterms:W3CDTF">2020-05-28T10:45:01Z</dcterms:created>
  <dcterms:modified xsi:type="dcterms:W3CDTF">2020-05-28T11:45:49Z</dcterms:modified>
</cp:coreProperties>
</file>